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slideMasters/_rels/slideMaster1.xml.rels" ContentType="application/vnd.openxmlformats-package.relationship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_rels/presentation.xml.rels" ContentType="application/vnd.openxmlformats-package.relationship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_rels/slideLayout12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1.xml.rels" ContentType="application/vnd.openxmlformats-package.relationships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s/_rels/slide1.xml.rels" ContentType="application/vnd.openxmlformats-package.relationships+xml"/>
  <Override PartName="/ppt/slides/slide1.xml" ContentType="application/vnd.openxmlformats-officedocument.presentationml.slide+xml"/>
</Types>
</file>

<file path=_rels/.rels><?xml version="1.0" encoding="UTF-8"?>
<Relationships xmlns="http://schemas.openxmlformats.org/package/2006/relationships"><Relationship Id="rId1" Type="http://schemas.openxmlformats.org/officedocument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</p:sldMasterIdLst>
  <p:sldIdLst>
    <p:sldId id="256" r:id="rId3"/>
  </p:sldIdLst>
  <p:sldSz cx="10080625" cy="5670550"/>
  <p:notesSz cx="7772400" cy="10058400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" Target="slides/slide1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907164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504000" y="3044160"/>
            <a:ext cx="907164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 type="body"/>
          </p:nvPr>
        </p:nvSpPr>
        <p:spPr>
          <a:xfrm>
            <a:off x="504000" y="304416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 type="body"/>
          </p:nvPr>
        </p:nvSpPr>
        <p:spPr>
          <a:xfrm>
            <a:off x="5152680" y="304416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292068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3571200" y="1326600"/>
            <a:ext cx="292068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7" name="PlaceHolder 4"/>
          <p:cNvSpPr>
            <a:spLocks noGrp="1"/>
          </p:cNvSpPr>
          <p:nvPr>
            <p:ph type="body"/>
          </p:nvPr>
        </p:nvSpPr>
        <p:spPr>
          <a:xfrm>
            <a:off x="6638040" y="1326600"/>
            <a:ext cx="292068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8" name="PlaceHolder 5"/>
          <p:cNvSpPr>
            <a:spLocks noGrp="1"/>
          </p:cNvSpPr>
          <p:nvPr>
            <p:ph type="body"/>
          </p:nvPr>
        </p:nvSpPr>
        <p:spPr>
          <a:xfrm>
            <a:off x="504000" y="3044160"/>
            <a:ext cx="292068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9" name="PlaceHolder 6"/>
          <p:cNvSpPr>
            <a:spLocks noGrp="1"/>
          </p:cNvSpPr>
          <p:nvPr>
            <p:ph type="body"/>
          </p:nvPr>
        </p:nvSpPr>
        <p:spPr>
          <a:xfrm>
            <a:off x="3571200" y="3044160"/>
            <a:ext cx="292068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40" name="PlaceHolder 7"/>
          <p:cNvSpPr>
            <a:spLocks noGrp="1"/>
          </p:cNvSpPr>
          <p:nvPr>
            <p:ph type="body"/>
          </p:nvPr>
        </p:nvSpPr>
        <p:spPr>
          <a:xfrm>
            <a:off x="6638040" y="3044160"/>
            <a:ext cx="292068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3288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3288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504000" y="226080"/>
            <a:ext cx="9071640" cy="43884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3288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 type="body"/>
          </p:nvPr>
        </p:nvSpPr>
        <p:spPr>
          <a:xfrm>
            <a:off x="504000" y="304416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3288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5152680" y="304416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 type="body"/>
          </p:nvPr>
        </p:nvSpPr>
        <p:spPr>
          <a:xfrm>
            <a:off x="504000" y="3044160"/>
            <a:ext cx="907164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r>
              <a:rPr b="0" lang="en-US" sz="4400" spc="-1" strike="noStrike">
                <a:latin typeface="Arial"/>
              </a:rPr>
              <a:t>Click to edit the title text format</a:t>
            </a:r>
            <a:endParaRPr b="0" lang="en-US" sz="4400" spc="-1" strike="noStrike"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"/>
              </a:rPr>
              <a:t>Click to edit the outline text format</a:t>
            </a:r>
            <a:endParaRPr b="0" lang="en-US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latin typeface="Arial"/>
              </a:rPr>
              <a:t>Second Outline Level</a:t>
            </a:r>
            <a:endParaRPr b="0" lang="en-US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latin typeface="Arial"/>
              </a:rPr>
              <a:t>Third Outline Level</a:t>
            </a:r>
            <a:endParaRPr b="0" lang="en-US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latin typeface="Arial"/>
              </a:rPr>
              <a:t>Fourth Outline Level</a:t>
            </a:r>
            <a:endParaRPr b="0" lang="en-US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Fifth Outline Level</a:t>
            </a:r>
            <a:endParaRPr b="0" lang="en-US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Sixth Outline Level</a:t>
            </a:r>
            <a:endParaRPr b="0" lang="en-US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Seventh Outline Level</a:t>
            </a:r>
            <a:endParaRPr b="0" lang="en-US" sz="2000" spc="-1" strike="noStrike">
              <a:latin typeface="Arial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dt"/>
          </p:nvPr>
        </p:nvSpPr>
        <p:spPr>
          <a:xfrm>
            <a:off x="504000" y="5165280"/>
            <a:ext cx="2348280" cy="39060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r>
              <a:rPr b="0" lang="en-US" sz="1400" spc="-1" strike="noStrike">
                <a:latin typeface="Times New Roman"/>
              </a:rPr>
              <a:t>&lt;date/time&gt;</a:t>
            </a:r>
            <a:endParaRPr b="0" lang="en-US" sz="1400" spc="-1" strike="noStrike">
              <a:latin typeface="Times New Roman"/>
            </a:endParaRPr>
          </a:p>
        </p:txBody>
      </p:sp>
      <p:sp>
        <p:nvSpPr>
          <p:cNvPr id="3" name="PlaceHolder 4"/>
          <p:cNvSpPr>
            <a:spLocks noGrp="1"/>
          </p:cNvSpPr>
          <p:nvPr>
            <p:ph type="ftr"/>
          </p:nvPr>
        </p:nvSpPr>
        <p:spPr>
          <a:xfrm>
            <a:off x="3447360" y="5165280"/>
            <a:ext cx="3195000" cy="39060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pPr algn="ctr"/>
            <a:r>
              <a:rPr b="0" lang="en-US" sz="1400" spc="-1" strike="noStrike">
                <a:latin typeface="Times New Roman"/>
              </a:rPr>
              <a:t>&lt;footer&gt;</a:t>
            </a:r>
            <a:endParaRPr b="0" lang="en-US" sz="1400" spc="-1" strike="noStrike">
              <a:latin typeface="Times New Roman"/>
            </a:endParaRPr>
          </a:p>
        </p:txBody>
      </p:sp>
      <p:sp>
        <p:nvSpPr>
          <p:cNvPr id="4" name="PlaceHolder 5"/>
          <p:cNvSpPr>
            <a:spLocks noGrp="1"/>
          </p:cNvSpPr>
          <p:nvPr>
            <p:ph type="sldNum"/>
          </p:nvPr>
        </p:nvSpPr>
        <p:spPr>
          <a:xfrm>
            <a:off x="7227360" y="5165280"/>
            <a:ext cx="2348280" cy="39060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pPr algn="r"/>
            <a:fld id="{BF03060D-54C2-412D-8DEC-50F70DC5E731}" type="slidenum">
              <a:rPr b="0" lang="en-US" sz="1400" spc="-1" strike="noStrike">
                <a:latin typeface="Times New Roman"/>
              </a:rPr>
              <a:t>&lt;number&gt;</a:t>
            </a:fld>
            <a:endParaRPr b="0" lang="en-US" sz="1400" spc="-1" strike="noStrike"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42" name="TextShape 2"/>
          <p:cNvSpPr txBox="1"/>
          <p:nvPr/>
        </p:nvSpPr>
        <p:spPr>
          <a:xfrm>
            <a:off x="504000" y="1326600"/>
            <a:ext cx="907164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LibreOffice/7.0.3.1$Linux_X86_64 LibreOffice_project/d7547858d014d4cf69878db179d326fc3483e082</Applicat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2020-12-03T23:05:45Z</dcterms:created>
  <dc:creator/>
  <dc:description/>
  <dc:language>en-US</dc:language>
  <cp:lastModifiedBy/>
  <cp:revision>0</cp:revision>
  <dc:subject/>
  <dc:title/>
</cp:coreProperties>
</file>